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0E242D-FD3B-497F-B392-97926F8FDC45}" v="109" dt="2023-06-02T14:53:09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Oates" userId="1a3b4e0469e1cc18" providerId="LiveId" clId="{D50E242D-FD3B-497F-B392-97926F8FDC45}"/>
    <pc:docChg chg="undo redo custSel addSld modSld sldOrd">
      <pc:chgData name="Tom Oates" userId="1a3b4e0469e1cc18" providerId="LiveId" clId="{D50E242D-FD3B-497F-B392-97926F8FDC45}" dt="2023-06-02T14:53:53.829" v="1341" actId="1076"/>
      <pc:docMkLst>
        <pc:docMk/>
      </pc:docMkLst>
      <pc:sldChg chg="addSp delSp modSp mod ord">
        <pc:chgData name="Tom Oates" userId="1a3b4e0469e1cc18" providerId="LiveId" clId="{D50E242D-FD3B-497F-B392-97926F8FDC45}" dt="2023-06-02T14:53:53.829" v="1341" actId="1076"/>
        <pc:sldMkLst>
          <pc:docMk/>
          <pc:sldMk cId="471229912" sldId="256"/>
        </pc:sldMkLst>
        <pc:spChg chg="add mod">
          <ac:chgData name="Tom Oates" userId="1a3b4e0469e1cc18" providerId="LiveId" clId="{D50E242D-FD3B-497F-B392-97926F8FDC45}" dt="2023-06-02T14:53:53.829" v="1341" actId="1076"/>
          <ac:spMkLst>
            <pc:docMk/>
            <pc:sldMk cId="471229912" sldId="256"/>
            <ac:spMk id="2" creationId="{9128E598-4DEF-DFCE-EAE1-BC3138C3D207}"/>
          </ac:spMkLst>
        </pc:spChg>
        <pc:spChg chg="add del mod">
          <ac:chgData name="Tom Oates" userId="1a3b4e0469e1cc18" providerId="LiveId" clId="{D50E242D-FD3B-497F-B392-97926F8FDC45}" dt="2023-05-28T21:23:45.737" v="92" actId="478"/>
          <ac:spMkLst>
            <pc:docMk/>
            <pc:sldMk cId="471229912" sldId="256"/>
            <ac:spMk id="6" creationId="{5CB02E41-0309-0AEE-1F09-6E2143B5ADC2}"/>
          </ac:spMkLst>
        </pc:spChg>
        <pc:spChg chg="add mod ord">
          <ac:chgData name="Tom Oates" userId="1a3b4e0469e1cc18" providerId="LiveId" clId="{D50E242D-FD3B-497F-B392-97926F8FDC45}" dt="2023-05-28T21:25:20.285" v="100" actId="1076"/>
          <ac:spMkLst>
            <pc:docMk/>
            <pc:sldMk cId="471229912" sldId="256"/>
            <ac:spMk id="7" creationId="{ACA27B72-B075-02C5-CFDD-86F716399311}"/>
          </ac:spMkLst>
        </pc:spChg>
        <pc:spChg chg="add mod">
          <ac:chgData name="Tom Oates" userId="1a3b4e0469e1cc18" providerId="LiveId" clId="{D50E242D-FD3B-497F-B392-97926F8FDC45}" dt="2023-05-28T21:24:19.088" v="96" actId="207"/>
          <ac:spMkLst>
            <pc:docMk/>
            <pc:sldMk cId="471229912" sldId="256"/>
            <ac:spMk id="8" creationId="{C4AA88C2-C7E5-1614-5319-234F2EED5438}"/>
          </ac:spMkLst>
        </pc:spChg>
      </pc:sldChg>
      <pc:sldChg chg="modSp add mod ord">
        <pc:chgData name="Tom Oates" userId="1a3b4e0469e1cc18" providerId="LiveId" clId="{D50E242D-FD3B-497F-B392-97926F8FDC45}" dt="2023-05-28T21:43:30.318" v="167" actId="20577"/>
        <pc:sldMkLst>
          <pc:docMk/>
          <pc:sldMk cId="1721266839" sldId="259"/>
        </pc:sldMkLst>
        <pc:spChg chg="mod">
          <ac:chgData name="Tom Oates" userId="1a3b4e0469e1cc18" providerId="LiveId" clId="{D50E242D-FD3B-497F-B392-97926F8FDC45}" dt="2023-05-28T21:43:30.318" v="167" actId="20577"/>
          <ac:spMkLst>
            <pc:docMk/>
            <pc:sldMk cId="1721266839" sldId="259"/>
            <ac:spMk id="2" creationId="{00000000-0000-0000-0000-000000000000}"/>
          </ac:spMkLst>
        </pc:spChg>
        <pc:spChg chg="mod">
          <ac:chgData name="Tom Oates" userId="1a3b4e0469e1cc18" providerId="LiveId" clId="{D50E242D-FD3B-497F-B392-97926F8FDC45}" dt="2023-05-28T21:42:47.564" v="159" actId="2711"/>
          <ac:spMkLst>
            <pc:docMk/>
            <pc:sldMk cId="1721266839" sldId="259"/>
            <ac:spMk id="3" creationId="{00000000-0000-0000-0000-000000000000}"/>
          </ac:spMkLst>
        </pc:spChg>
      </pc:sldChg>
      <pc:sldChg chg="addSp delSp modSp new mod modClrScheme chgLayout">
        <pc:chgData name="Tom Oates" userId="1a3b4e0469e1cc18" providerId="LiveId" clId="{D50E242D-FD3B-497F-B392-97926F8FDC45}" dt="2023-05-29T08:47:51.047" v="189" actId="700"/>
        <pc:sldMkLst>
          <pc:docMk/>
          <pc:sldMk cId="2520232047" sldId="260"/>
        </pc:sldMkLst>
        <pc:spChg chg="add del mod ord">
          <ac:chgData name="Tom Oates" userId="1a3b4e0469e1cc18" providerId="LiveId" clId="{D50E242D-FD3B-497F-B392-97926F8FDC45}" dt="2023-05-29T08:47:51.047" v="189" actId="700"/>
          <ac:spMkLst>
            <pc:docMk/>
            <pc:sldMk cId="2520232047" sldId="260"/>
            <ac:spMk id="4" creationId="{D7A92865-4FCF-B873-A80F-1D0F9F379684}"/>
          </ac:spMkLst>
        </pc:spChg>
        <pc:spChg chg="add del mod ord">
          <ac:chgData name="Tom Oates" userId="1a3b4e0469e1cc18" providerId="LiveId" clId="{D50E242D-FD3B-497F-B392-97926F8FDC45}" dt="2023-05-29T08:47:51.047" v="189" actId="700"/>
          <ac:spMkLst>
            <pc:docMk/>
            <pc:sldMk cId="2520232047" sldId="260"/>
            <ac:spMk id="5" creationId="{160FB81B-FE98-F6BC-3B86-A6AD09BA3579}"/>
          </ac:spMkLst>
        </pc:spChg>
        <pc:picChg chg="add mod modCrop">
          <ac:chgData name="Tom Oates" userId="1a3b4e0469e1cc18" providerId="LiveId" clId="{D50E242D-FD3B-497F-B392-97926F8FDC45}" dt="2023-05-29T08:47:23.754" v="187" actId="1076"/>
          <ac:picMkLst>
            <pc:docMk/>
            <pc:sldMk cId="2520232047" sldId="260"/>
            <ac:picMk id="3" creationId="{43504E13-F253-87B1-2A36-1AADD096A4F3}"/>
          </ac:picMkLst>
        </pc:picChg>
      </pc:sldChg>
      <pc:sldChg chg="addSp delSp modSp new mod setBg modClrScheme addAnim delAnim chgLayout">
        <pc:chgData name="Tom Oates" userId="1a3b4e0469e1cc18" providerId="LiveId" clId="{D50E242D-FD3B-497F-B392-97926F8FDC45}" dt="2023-05-31T14:49:09.699" v="1276" actId="20577"/>
        <pc:sldMkLst>
          <pc:docMk/>
          <pc:sldMk cId="232997627" sldId="261"/>
        </pc:sldMkLst>
        <pc:spChg chg="mod ord">
          <ac:chgData name="Tom Oates" userId="1a3b4e0469e1cc18" providerId="LiveId" clId="{D50E242D-FD3B-497F-B392-97926F8FDC45}" dt="2023-05-29T09:03:02.727" v="316" actId="113"/>
          <ac:spMkLst>
            <pc:docMk/>
            <pc:sldMk cId="232997627" sldId="261"/>
            <ac:spMk id="2" creationId="{D0466D3E-DED7-9310-C2C8-49DF4A976C2C}"/>
          </ac:spMkLst>
        </pc:spChg>
        <pc:spChg chg="del mod ord">
          <ac:chgData name="Tom Oates" userId="1a3b4e0469e1cc18" providerId="LiveId" clId="{D50E242D-FD3B-497F-B392-97926F8FDC45}" dt="2023-05-29T08:48:39.860" v="219" actId="700"/>
          <ac:spMkLst>
            <pc:docMk/>
            <pc:sldMk cId="232997627" sldId="261"/>
            <ac:spMk id="3" creationId="{08E0A270-B8F2-7BBD-4CE7-59F2FD7E402D}"/>
          </ac:spMkLst>
        </pc:spChg>
        <pc:spChg chg="add del mod ord">
          <ac:chgData name="Tom Oates" userId="1a3b4e0469e1cc18" providerId="LiveId" clId="{D50E242D-FD3B-497F-B392-97926F8FDC45}" dt="2023-05-29T08:49:28.790" v="227" actId="478"/>
          <ac:spMkLst>
            <pc:docMk/>
            <pc:sldMk cId="232997627" sldId="261"/>
            <ac:spMk id="4" creationId="{8200E6EF-CB48-CE45-5447-B337F9D84817}"/>
          </ac:spMkLst>
        </pc:spChg>
        <pc:spChg chg="add del mod ord">
          <ac:chgData name="Tom Oates" userId="1a3b4e0469e1cc18" providerId="LiveId" clId="{D50E242D-FD3B-497F-B392-97926F8FDC45}" dt="2023-05-29T08:51:46.288" v="229" actId="478"/>
          <ac:spMkLst>
            <pc:docMk/>
            <pc:sldMk cId="232997627" sldId="261"/>
            <ac:spMk id="5" creationId="{AB38C995-DC15-EFBE-0986-0DA695C2BCF3}"/>
          </ac:spMkLst>
        </pc:spChg>
        <pc:spChg chg="add mod ord">
          <ac:chgData name="Tom Oates" userId="1a3b4e0469e1cc18" providerId="LiveId" clId="{D50E242D-FD3B-497F-B392-97926F8FDC45}" dt="2023-05-29T08:54:16.110" v="252" actId="26606"/>
          <ac:spMkLst>
            <pc:docMk/>
            <pc:sldMk cId="232997627" sldId="261"/>
            <ac:spMk id="8" creationId="{9998CFEA-DC8B-6F7E-576E-2F9815F4FAAA}"/>
          </ac:spMkLst>
        </pc:spChg>
        <pc:spChg chg="add mod">
          <ac:chgData name="Tom Oates" userId="1a3b4e0469e1cc18" providerId="LiveId" clId="{D50E242D-FD3B-497F-B392-97926F8FDC45}" dt="2023-05-31T14:49:09.699" v="1276" actId="20577"/>
          <ac:spMkLst>
            <pc:docMk/>
            <pc:sldMk cId="232997627" sldId="261"/>
            <ac:spMk id="11" creationId="{F47440E4-FB3D-1619-6D53-F1305D4F869C}"/>
          </ac:spMkLst>
        </pc:spChg>
        <pc:spChg chg="add mod">
          <ac:chgData name="Tom Oates" userId="1a3b4e0469e1cc18" providerId="LiveId" clId="{D50E242D-FD3B-497F-B392-97926F8FDC45}" dt="2023-05-29T10:44:15.956" v="490" actId="1076"/>
          <ac:spMkLst>
            <pc:docMk/>
            <pc:sldMk cId="232997627" sldId="261"/>
            <ac:spMk id="14" creationId="{77706F50-94C0-6379-10A7-9089878EA8EC}"/>
          </ac:spMkLst>
        </pc:spChg>
        <pc:spChg chg="add del">
          <ac:chgData name="Tom Oates" userId="1a3b4e0469e1cc18" providerId="LiveId" clId="{D50E242D-FD3B-497F-B392-97926F8FDC45}" dt="2023-05-29T08:53:45.211" v="242" actId="26606"/>
          <ac:spMkLst>
            <pc:docMk/>
            <pc:sldMk cId="232997627" sldId="261"/>
            <ac:spMk id="15" creationId="{FB5B0058-AF13-4859-B429-4EDDE2A26F7F}"/>
          </ac:spMkLst>
        </pc:spChg>
        <pc:spChg chg="add del">
          <ac:chgData name="Tom Oates" userId="1a3b4e0469e1cc18" providerId="LiveId" clId="{D50E242D-FD3B-497F-B392-97926F8FDC45}" dt="2023-05-29T08:53:45.211" v="242" actId="26606"/>
          <ac:spMkLst>
            <pc:docMk/>
            <pc:sldMk cId="232997627" sldId="261"/>
            <ac:spMk id="17" creationId="{0277405F-0B4F-4418-B773-1B38814125B6}"/>
          </ac:spMkLst>
        </pc:spChg>
        <pc:spChg chg="add del">
          <ac:chgData name="Tom Oates" userId="1a3b4e0469e1cc18" providerId="LiveId" clId="{D50E242D-FD3B-497F-B392-97926F8FDC45}" dt="2023-05-29T08:53:55.108" v="244" actId="26606"/>
          <ac:spMkLst>
            <pc:docMk/>
            <pc:sldMk cId="232997627" sldId="261"/>
            <ac:spMk id="24" creationId="{9B37791B-B040-4694-BFDC-8DD132D86E8E}"/>
          </ac:spMkLst>
        </pc:spChg>
        <pc:spChg chg="add del">
          <ac:chgData name="Tom Oates" userId="1a3b4e0469e1cc18" providerId="LiveId" clId="{D50E242D-FD3B-497F-B392-97926F8FDC45}" dt="2023-05-29T08:54:04.094" v="249" actId="26606"/>
          <ac:spMkLst>
            <pc:docMk/>
            <pc:sldMk cId="232997627" sldId="261"/>
            <ac:spMk id="26" creationId="{A0569933-2A1F-487D-A657-990AFACA28B9}"/>
          </ac:spMkLst>
        </pc:spChg>
        <pc:spChg chg="add del">
          <ac:chgData name="Tom Oates" userId="1a3b4e0469e1cc18" providerId="LiveId" clId="{D50E242D-FD3B-497F-B392-97926F8FDC45}" dt="2023-05-29T08:54:02.436" v="247" actId="26606"/>
          <ac:spMkLst>
            <pc:docMk/>
            <pc:sldMk cId="232997627" sldId="261"/>
            <ac:spMk id="27" creationId="{A8CCCB6D-5162-4AAE-A5E3-3AC55410DBCE}"/>
          </ac:spMkLst>
        </pc:spChg>
        <pc:spChg chg="add del">
          <ac:chgData name="Tom Oates" userId="1a3b4e0469e1cc18" providerId="LiveId" clId="{D50E242D-FD3B-497F-B392-97926F8FDC45}" dt="2023-05-29T08:54:02.436" v="247" actId="26606"/>
          <ac:spMkLst>
            <pc:docMk/>
            <pc:sldMk cId="232997627" sldId="261"/>
            <ac:spMk id="28" creationId="{0BCD8C04-CC7B-40EF-82EB-E9821F79BB86}"/>
          </ac:spMkLst>
        </pc:spChg>
        <pc:spChg chg="add del">
          <ac:chgData name="Tom Oates" userId="1a3b4e0469e1cc18" providerId="LiveId" clId="{D50E242D-FD3B-497F-B392-97926F8FDC45}" dt="2023-05-29T08:54:04.094" v="249" actId="26606"/>
          <ac:spMkLst>
            <pc:docMk/>
            <pc:sldMk cId="232997627" sldId="261"/>
            <ac:spMk id="30" creationId="{D6BF5730-CE16-498B-B11C-000E7F587D21}"/>
          </ac:spMkLst>
        </pc:spChg>
        <pc:spChg chg="add del">
          <ac:chgData name="Tom Oates" userId="1a3b4e0469e1cc18" providerId="LiveId" clId="{D50E242D-FD3B-497F-B392-97926F8FDC45}" dt="2023-05-29T08:54:04.094" v="249" actId="26606"/>
          <ac:spMkLst>
            <pc:docMk/>
            <pc:sldMk cId="232997627" sldId="261"/>
            <ac:spMk id="31" creationId="{8B646C36-EEEC-4D52-8E8E-206F4CD8A3DA}"/>
          </ac:spMkLst>
        </pc:spChg>
        <pc:spChg chg="add del">
          <ac:chgData name="Tom Oates" userId="1a3b4e0469e1cc18" providerId="LiveId" clId="{D50E242D-FD3B-497F-B392-97926F8FDC45}" dt="2023-05-29T08:54:04.094" v="249" actId="26606"/>
          <ac:spMkLst>
            <pc:docMk/>
            <pc:sldMk cId="232997627" sldId="261"/>
            <ac:spMk id="32" creationId="{93284B67-6F50-4C2E-904F-0054381456EE}"/>
          </ac:spMkLst>
        </pc:spChg>
        <pc:spChg chg="add del">
          <ac:chgData name="Tom Oates" userId="1a3b4e0469e1cc18" providerId="LiveId" clId="{D50E242D-FD3B-497F-B392-97926F8FDC45}" dt="2023-05-29T08:54:04.094" v="249" actId="26606"/>
          <ac:spMkLst>
            <pc:docMk/>
            <pc:sldMk cId="232997627" sldId="261"/>
            <ac:spMk id="33" creationId="{8258443E-B333-44F4-8D49-1EAB1C1A4613}"/>
          </ac:spMkLst>
        </pc:spChg>
        <pc:spChg chg="add del">
          <ac:chgData name="Tom Oates" userId="1a3b4e0469e1cc18" providerId="LiveId" clId="{D50E242D-FD3B-497F-B392-97926F8FDC45}" dt="2023-05-29T08:54:04.094" v="249" actId="26606"/>
          <ac:spMkLst>
            <pc:docMk/>
            <pc:sldMk cId="232997627" sldId="261"/>
            <ac:spMk id="35" creationId="{41A44955-0622-4C9F-BFD2-55277314EB95}"/>
          </ac:spMkLst>
        </pc:spChg>
        <pc:spChg chg="add del">
          <ac:chgData name="Tom Oates" userId="1a3b4e0469e1cc18" providerId="LiveId" clId="{D50E242D-FD3B-497F-B392-97926F8FDC45}" dt="2023-05-29T08:54:16.016" v="251" actId="26606"/>
          <ac:spMkLst>
            <pc:docMk/>
            <pc:sldMk cId="232997627" sldId="261"/>
            <ac:spMk id="37" creationId="{F8446B12-7391-4711-8B31-112A0B896C76}"/>
          </ac:spMkLst>
        </pc:spChg>
        <pc:spChg chg="add">
          <ac:chgData name="Tom Oates" userId="1a3b4e0469e1cc18" providerId="LiveId" clId="{D50E242D-FD3B-497F-B392-97926F8FDC45}" dt="2023-05-29T08:54:16.110" v="252" actId="26606"/>
          <ac:spMkLst>
            <pc:docMk/>
            <pc:sldMk cId="232997627" sldId="261"/>
            <ac:spMk id="41" creationId="{08373A3F-54E0-424E-A84D-3522122109F4}"/>
          </ac:spMkLst>
        </pc:spChg>
        <pc:grpChg chg="add del">
          <ac:chgData name="Tom Oates" userId="1a3b4e0469e1cc18" providerId="LiveId" clId="{D50E242D-FD3B-497F-B392-97926F8FDC45}" dt="2023-05-29T08:54:04.094" v="249" actId="26606"/>
          <ac:grpSpMkLst>
            <pc:docMk/>
            <pc:sldMk cId="232997627" sldId="261"/>
            <ac:grpSpMk id="19" creationId="{FB9739EB-7F66-433D-841F-AB3CD18700B7}"/>
          </ac:grpSpMkLst>
        </pc:grpChg>
        <pc:grpChg chg="add del">
          <ac:chgData name="Tom Oates" userId="1a3b4e0469e1cc18" providerId="LiveId" clId="{D50E242D-FD3B-497F-B392-97926F8FDC45}" dt="2023-05-29T08:53:55.108" v="244" actId="26606"/>
          <ac:grpSpMkLst>
            <pc:docMk/>
            <pc:sldMk cId="232997627" sldId="261"/>
            <ac:grpSpMk id="25" creationId="{7E1A958F-B13C-493F-9379-F8B2A8E2554A}"/>
          </ac:grpSpMkLst>
        </pc:grpChg>
        <pc:grpChg chg="add del">
          <ac:chgData name="Tom Oates" userId="1a3b4e0469e1cc18" providerId="LiveId" clId="{D50E242D-FD3B-497F-B392-97926F8FDC45}" dt="2023-05-29T08:54:16.016" v="251" actId="26606"/>
          <ac:grpSpMkLst>
            <pc:docMk/>
            <pc:sldMk cId="232997627" sldId="261"/>
            <ac:grpSpMk id="38" creationId="{C36E7633-D204-4C70-AA1D-FC904463EAEC}"/>
          </ac:grpSpMkLst>
        </pc:grpChg>
        <pc:grpChg chg="add">
          <ac:chgData name="Tom Oates" userId="1a3b4e0469e1cc18" providerId="LiveId" clId="{D50E242D-FD3B-497F-B392-97926F8FDC45}" dt="2023-05-29T08:54:16.110" v="252" actId="26606"/>
          <ac:grpSpMkLst>
            <pc:docMk/>
            <pc:sldMk cId="232997627" sldId="261"/>
            <ac:grpSpMk id="42" creationId="{B7BAEF06-AB74-442C-8C30-B88233FD836C}"/>
          </ac:grpSpMkLst>
        </pc:grpChg>
        <pc:grpChg chg="add">
          <ac:chgData name="Tom Oates" userId="1a3b4e0469e1cc18" providerId="LiveId" clId="{D50E242D-FD3B-497F-B392-97926F8FDC45}" dt="2023-05-29T08:54:16.110" v="252" actId="26606"/>
          <ac:grpSpMkLst>
            <pc:docMk/>
            <pc:sldMk cId="232997627" sldId="261"/>
            <ac:grpSpMk id="45" creationId="{C9829185-6353-4E3C-B082-AA7F5193916F}"/>
          </ac:grpSpMkLst>
        </pc:grpChg>
        <pc:picChg chg="add mod modCrop">
          <ac:chgData name="Tom Oates" userId="1a3b4e0469e1cc18" providerId="LiveId" clId="{D50E242D-FD3B-497F-B392-97926F8FDC45}" dt="2023-05-29T08:54:16.110" v="252" actId="26606"/>
          <ac:picMkLst>
            <pc:docMk/>
            <pc:sldMk cId="232997627" sldId="261"/>
            <ac:picMk id="7" creationId="{1C230BF9-6353-0AF1-7D27-C7E655C0F79E}"/>
          </ac:picMkLst>
        </pc:picChg>
        <pc:picChg chg="add mod ord modCrop">
          <ac:chgData name="Tom Oates" userId="1a3b4e0469e1cc18" providerId="LiveId" clId="{D50E242D-FD3B-497F-B392-97926F8FDC45}" dt="2023-05-29T08:55:03.262" v="257" actId="14100"/>
          <ac:picMkLst>
            <pc:docMk/>
            <pc:sldMk cId="232997627" sldId="261"/>
            <ac:picMk id="10" creationId="{11804049-6F9F-34BC-5F7D-4823AB132CE8}"/>
          </ac:picMkLst>
        </pc:picChg>
        <pc:picChg chg="add del">
          <ac:chgData name="Tom Oates" userId="1a3b4e0469e1cc18" providerId="LiveId" clId="{D50E242D-FD3B-497F-B392-97926F8FDC45}" dt="2023-05-29T10:42:54.042" v="445" actId="22"/>
          <ac:picMkLst>
            <pc:docMk/>
            <pc:sldMk cId="232997627" sldId="261"/>
            <ac:picMk id="13" creationId="{4BB60BF6-33DF-A604-A2DF-C0354ABD8C9B}"/>
          </ac:picMkLst>
        </pc:picChg>
      </pc:sldChg>
      <pc:sldChg chg="addSp delSp modSp new mod setBg modAnim">
        <pc:chgData name="Tom Oates" userId="1a3b4e0469e1cc18" providerId="LiveId" clId="{D50E242D-FD3B-497F-B392-97926F8FDC45}" dt="2023-05-29T10:45:39.734" v="499"/>
        <pc:sldMkLst>
          <pc:docMk/>
          <pc:sldMk cId="4221430652" sldId="262"/>
        </pc:sldMkLst>
        <pc:spChg chg="mod">
          <ac:chgData name="Tom Oates" userId="1a3b4e0469e1cc18" providerId="LiveId" clId="{D50E242D-FD3B-497F-B392-97926F8FDC45}" dt="2023-05-29T09:03:14.287" v="317" actId="113"/>
          <ac:spMkLst>
            <pc:docMk/>
            <pc:sldMk cId="4221430652" sldId="262"/>
            <ac:spMk id="2" creationId="{5CB4022D-C244-1767-ADA3-796EE7F70C54}"/>
          </ac:spMkLst>
        </pc:spChg>
        <pc:spChg chg="del mod">
          <ac:chgData name="Tom Oates" userId="1a3b4e0469e1cc18" providerId="LiveId" clId="{D50E242D-FD3B-497F-B392-97926F8FDC45}" dt="2023-05-29T08:58:09.898" v="283" actId="478"/>
          <ac:spMkLst>
            <pc:docMk/>
            <pc:sldMk cId="4221430652" sldId="262"/>
            <ac:spMk id="3" creationId="{727FC447-1C3A-C0D1-628E-170E772CA131}"/>
          </ac:spMkLst>
        </pc:spChg>
        <pc:spChg chg="add mod">
          <ac:chgData name="Tom Oates" userId="1a3b4e0469e1cc18" providerId="LiveId" clId="{D50E242D-FD3B-497F-B392-97926F8FDC45}" dt="2023-05-29T10:45:35.982" v="498" actId="14100"/>
          <ac:spMkLst>
            <pc:docMk/>
            <pc:sldMk cId="4221430652" sldId="262"/>
            <ac:spMk id="10" creationId="{D8C3CBBF-1154-0819-DD14-9793A802BCBF}"/>
          </ac:spMkLst>
        </pc:spChg>
        <pc:spChg chg="add del">
          <ac:chgData name="Tom Oates" userId="1a3b4e0469e1cc18" providerId="LiveId" clId="{D50E242D-FD3B-497F-B392-97926F8FDC45}" dt="2023-05-29T09:00:45.051" v="307" actId="26606"/>
          <ac:spMkLst>
            <pc:docMk/>
            <pc:sldMk cId="4221430652" sldId="262"/>
            <ac:spMk id="2052" creationId="{45E1927C-B3C8-4E1E-A8D4-048EFA2B616D}"/>
          </ac:spMkLst>
        </pc:spChg>
        <pc:spChg chg="add del">
          <ac:chgData name="Tom Oates" userId="1a3b4e0469e1cc18" providerId="LiveId" clId="{D50E242D-FD3B-497F-B392-97926F8FDC45}" dt="2023-05-29T08:58:25.142" v="287" actId="26606"/>
          <ac:spMkLst>
            <pc:docMk/>
            <pc:sldMk cId="4221430652" sldId="262"/>
            <ac:spMk id="2055" creationId="{D4771268-CB57-404A-9271-370EB28F6090}"/>
          </ac:spMkLst>
        </pc:spChg>
        <pc:spChg chg="add del">
          <ac:chgData name="Tom Oates" userId="1a3b4e0469e1cc18" providerId="LiveId" clId="{D50E242D-FD3B-497F-B392-97926F8FDC45}" dt="2023-05-29T09:00:45.051" v="307" actId="26606"/>
          <ac:spMkLst>
            <pc:docMk/>
            <pc:sldMk cId="4221430652" sldId="262"/>
            <ac:spMk id="2057" creationId="{C24CD456-79B8-4425-95A0-5344971EA3DA}"/>
          </ac:spMkLst>
        </pc:spChg>
        <pc:spChg chg="add del">
          <ac:chgData name="Tom Oates" userId="1a3b4e0469e1cc18" providerId="LiveId" clId="{D50E242D-FD3B-497F-B392-97926F8FDC45}" dt="2023-05-29T09:00:45.051" v="307" actId="26606"/>
          <ac:spMkLst>
            <pc:docMk/>
            <pc:sldMk cId="4221430652" sldId="262"/>
            <ac:spMk id="2059" creationId="{3C9C3854-C672-47D2-8FD3-15A88F6CE943}"/>
          </ac:spMkLst>
        </pc:spChg>
        <pc:spChg chg="add del">
          <ac:chgData name="Tom Oates" userId="1a3b4e0469e1cc18" providerId="LiveId" clId="{D50E242D-FD3B-497F-B392-97926F8FDC45}" dt="2023-05-29T09:00:45.051" v="307" actId="26606"/>
          <ac:spMkLst>
            <pc:docMk/>
            <pc:sldMk cId="4221430652" sldId="262"/>
            <ac:spMk id="2061" creationId="{AE886DDB-D248-47D2-9A3C-8E203F697C0E}"/>
          </ac:spMkLst>
        </pc:spChg>
        <pc:spChg chg="add del">
          <ac:chgData name="Tom Oates" userId="1a3b4e0469e1cc18" providerId="LiveId" clId="{D50E242D-FD3B-497F-B392-97926F8FDC45}" dt="2023-05-29T09:00:45.051" v="307" actId="26606"/>
          <ac:spMkLst>
            <pc:docMk/>
            <pc:sldMk cId="4221430652" sldId="262"/>
            <ac:spMk id="2063" creationId="{F36FEC56-B33E-40ED-923C-498D3BEEEC11}"/>
          </ac:spMkLst>
        </pc:spChg>
        <pc:spChg chg="add del">
          <ac:chgData name="Tom Oates" userId="1a3b4e0469e1cc18" providerId="LiveId" clId="{D50E242D-FD3B-497F-B392-97926F8FDC45}" dt="2023-05-29T09:00:45.051" v="307" actId="26606"/>
          <ac:spMkLst>
            <pc:docMk/>
            <pc:sldMk cId="4221430652" sldId="262"/>
            <ac:spMk id="2065" creationId="{D99B66FE-83E7-4E7B-9C00-1A61ADF87F14}"/>
          </ac:spMkLst>
        </pc:spChg>
        <pc:spChg chg="add del">
          <ac:chgData name="Tom Oates" userId="1a3b4e0469e1cc18" providerId="LiveId" clId="{D50E242D-FD3B-497F-B392-97926F8FDC45}" dt="2023-05-29T09:00:45.051" v="307" actId="26606"/>
          <ac:spMkLst>
            <pc:docMk/>
            <pc:sldMk cId="4221430652" sldId="262"/>
            <ac:spMk id="2067" creationId="{7EB76DC5-F703-43FB-A5D9-A9ADE420A17F}"/>
          </ac:spMkLst>
        </pc:spChg>
        <pc:picChg chg="add mod modCrop">
          <ac:chgData name="Tom Oates" userId="1a3b4e0469e1cc18" providerId="LiveId" clId="{D50E242D-FD3B-497F-B392-97926F8FDC45}" dt="2023-05-29T09:00:45.051" v="307" actId="26606"/>
          <ac:picMkLst>
            <pc:docMk/>
            <pc:sldMk cId="4221430652" sldId="262"/>
            <ac:picMk id="5" creationId="{6AC3DADC-881F-499B-E0C1-E7698DAB02D3}"/>
          </ac:picMkLst>
        </pc:picChg>
        <pc:picChg chg="add mod modCrop">
          <ac:chgData name="Tom Oates" userId="1a3b4e0469e1cc18" providerId="LiveId" clId="{D50E242D-FD3B-497F-B392-97926F8FDC45}" dt="2023-05-29T09:00:45.051" v="307" actId="26606"/>
          <ac:picMkLst>
            <pc:docMk/>
            <pc:sldMk cId="4221430652" sldId="262"/>
            <ac:picMk id="7" creationId="{F192ADDF-92C5-4505-3156-65A00459382F}"/>
          </ac:picMkLst>
        </pc:picChg>
        <pc:picChg chg="add mod modCrop">
          <ac:chgData name="Tom Oates" userId="1a3b4e0469e1cc18" providerId="LiveId" clId="{D50E242D-FD3B-497F-B392-97926F8FDC45}" dt="2023-05-29T09:02:37.490" v="313" actId="1076"/>
          <ac:picMkLst>
            <pc:docMk/>
            <pc:sldMk cId="4221430652" sldId="262"/>
            <ac:picMk id="9" creationId="{70850613-2367-A696-C476-2C2B4EC9CCB1}"/>
          </ac:picMkLst>
        </pc:picChg>
        <pc:picChg chg="add mod">
          <ac:chgData name="Tom Oates" userId="1a3b4e0469e1cc18" providerId="LiveId" clId="{D50E242D-FD3B-497F-B392-97926F8FDC45}" dt="2023-05-29T09:00:45.051" v="307" actId="26606"/>
          <ac:picMkLst>
            <pc:docMk/>
            <pc:sldMk cId="4221430652" sldId="262"/>
            <ac:picMk id="2050" creationId="{53FC350D-D77E-6F31-79BB-E8629A6C40E6}"/>
          </ac:picMkLst>
        </pc:picChg>
      </pc:sldChg>
      <pc:sldChg chg="addSp delSp modSp new mod modAnim">
        <pc:chgData name="Tom Oates" userId="1a3b4e0469e1cc18" providerId="LiveId" clId="{D50E242D-FD3B-497F-B392-97926F8FDC45}" dt="2023-06-01T15:14:28.514" v="1320" actId="20577"/>
        <pc:sldMkLst>
          <pc:docMk/>
          <pc:sldMk cId="2544154558" sldId="263"/>
        </pc:sldMkLst>
        <pc:spChg chg="mod">
          <ac:chgData name="Tom Oates" userId="1a3b4e0469e1cc18" providerId="LiveId" clId="{D50E242D-FD3B-497F-B392-97926F8FDC45}" dt="2023-06-01T15:14:28.514" v="1320" actId="20577"/>
          <ac:spMkLst>
            <pc:docMk/>
            <pc:sldMk cId="2544154558" sldId="263"/>
            <ac:spMk id="2" creationId="{1B098F4C-4D7F-58AC-E24A-B82DD306E5F7}"/>
          </ac:spMkLst>
        </pc:spChg>
        <pc:spChg chg="add mod">
          <ac:chgData name="Tom Oates" userId="1a3b4e0469e1cc18" providerId="LiveId" clId="{D50E242D-FD3B-497F-B392-97926F8FDC45}" dt="2023-05-31T14:43:08.198" v="1270" actId="207"/>
          <ac:spMkLst>
            <pc:docMk/>
            <pc:sldMk cId="2544154558" sldId="263"/>
            <ac:spMk id="3" creationId="{5D2D6F33-5765-E31A-6EE1-6EFB5FAFB6A7}"/>
          </ac:spMkLst>
        </pc:spChg>
        <pc:spChg chg="del">
          <ac:chgData name="Tom Oates" userId="1a3b4e0469e1cc18" providerId="LiveId" clId="{D50E242D-FD3B-497F-B392-97926F8FDC45}" dt="2023-05-29T09:56:06.470" v="354" actId="478"/>
          <ac:spMkLst>
            <pc:docMk/>
            <pc:sldMk cId="2544154558" sldId="263"/>
            <ac:spMk id="3" creationId="{764F8FBD-F51F-99DD-BB9E-5D538C99E1E5}"/>
          </ac:spMkLst>
        </pc:spChg>
        <pc:spChg chg="add mod">
          <ac:chgData name="Tom Oates" userId="1a3b4e0469e1cc18" providerId="LiveId" clId="{D50E242D-FD3B-497F-B392-97926F8FDC45}" dt="2023-06-01T14:41:33.761" v="1282" actId="1076"/>
          <ac:spMkLst>
            <pc:docMk/>
            <pc:sldMk cId="2544154558" sldId="263"/>
            <ac:spMk id="10" creationId="{EA0D3C48-F31E-B853-AC3B-E2B2352A96A5}"/>
          </ac:spMkLst>
        </pc:spChg>
        <pc:picChg chg="add mod modCrop">
          <ac:chgData name="Tom Oates" userId="1a3b4e0469e1cc18" providerId="LiveId" clId="{D50E242D-FD3B-497F-B392-97926F8FDC45}" dt="2023-06-01T14:43:37.769" v="1297" actId="1076"/>
          <ac:picMkLst>
            <pc:docMk/>
            <pc:sldMk cId="2544154558" sldId="263"/>
            <ac:picMk id="5" creationId="{51C38528-E2E8-4049-AA6F-1770E662E96A}"/>
          </ac:picMkLst>
        </pc:picChg>
        <pc:picChg chg="add mod modCrop">
          <ac:chgData name="Tom Oates" userId="1a3b4e0469e1cc18" providerId="LiveId" clId="{D50E242D-FD3B-497F-B392-97926F8FDC45}" dt="2023-06-01T14:41:33.761" v="1282" actId="1076"/>
          <ac:picMkLst>
            <pc:docMk/>
            <pc:sldMk cId="2544154558" sldId="263"/>
            <ac:picMk id="7" creationId="{72AAD0C8-FA87-F0E9-864B-452FDF4C2410}"/>
          </ac:picMkLst>
        </pc:picChg>
        <pc:picChg chg="add mod modCrop">
          <ac:chgData name="Tom Oates" userId="1a3b4e0469e1cc18" providerId="LiveId" clId="{D50E242D-FD3B-497F-B392-97926F8FDC45}" dt="2023-06-01T14:41:33.761" v="1282" actId="1076"/>
          <ac:picMkLst>
            <pc:docMk/>
            <pc:sldMk cId="2544154558" sldId="263"/>
            <ac:picMk id="9" creationId="{4B29137D-2CD1-4153-E42C-E297B1951873}"/>
          </ac:picMkLst>
        </pc:picChg>
        <pc:picChg chg="add mod">
          <ac:chgData name="Tom Oates" userId="1a3b4e0469e1cc18" providerId="LiveId" clId="{D50E242D-FD3B-497F-B392-97926F8FDC45}" dt="2023-06-01T14:44:31.894" v="1301" actId="1076"/>
          <ac:picMkLst>
            <pc:docMk/>
            <pc:sldMk cId="2544154558" sldId="263"/>
            <ac:picMk id="1026" creationId="{183AEE39-2B39-B8E3-BA9E-173A7EFD8A38}"/>
          </ac:picMkLst>
        </pc:picChg>
        <pc:picChg chg="add del mod">
          <ac:chgData name="Tom Oates" userId="1a3b4e0469e1cc18" providerId="LiveId" clId="{D50E242D-FD3B-497F-B392-97926F8FDC45}" dt="2023-05-31T14:41:19.895" v="1253" actId="478"/>
          <ac:picMkLst>
            <pc:docMk/>
            <pc:sldMk cId="2544154558" sldId="263"/>
            <ac:picMk id="3074" creationId="{A1BF0357-C586-8D1B-170E-F80E00400064}"/>
          </ac:picMkLst>
        </pc:picChg>
        <pc:picChg chg="add mod">
          <ac:chgData name="Tom Oates" userId="1a3b4e0469e1cc18" providerId="LiveId" clId="{D50E242D-FD3B-497F-B392-97926F8FDC45}" dt="2023-06-01T14:44:25.125" v="1300" actId="1076"/>
          <ac:picMkLst>
            <pc:docMk/>
            <pc:sldMk cId="2544154558" sldId="263"/>
            <ac:picMk id="3076" creationId="{F940F59D-497A-0B9B-B754-7884CE190B5A}"/>
          </ac:picMkLst>
        </pc:picChg>
      </pc:sldChg>
      <pc:sldChg chg="addSp delSp modSp new mod setBg modClrScheme modAnim chgLayout">
        <pc:chgData name="Tom Oates" userId="1a3b4e0469e1cc18" providerId="LiveId" clId="{D50E242D-FD3B-497F-B392-97926F8FDC45}" dt="2023-05-30T20:04:58.226" v="1252" actId="20577"/>
        <pc:sldMkLst>
          <pc:docMk/>
          <pc:sldMk cId="2243450588" sldId="264"/>
        </pc:sldMkLst>
        <pc:spChg chg="mod ord">
          <ac:chgData name="Tom Oates" userId="1a3b4e0469e1cc18" providerId="LiveId" clId="{D50E242D-FD3B-497F-B392-97926F8FDC45}" dt="2023-05-30T20:03:26.876" v="1242" actId="14100"/>
          <ac:spMkLst>
            <pc:docMk/>
            <pc:sldMk cId="2243450588" sldId="264"/>
            <ac:spMk id="2" creationId="{30CF0C6B-E91C-4713-921B-321A647A716F}"/>
          </ac:spMkLst>
        </pc:spChg>
        <pc:spChg chg="add mod">
          <ac:chgData name="Tom Oates" userId="1a3b4e0469e1cc18" providerId="LiveId" clId="{D50E242D-FD3B-497F-B392-97926F8FDC45}" dt="2023-05-30T20:03:45.815" v="1246" actId="1076"/>
          <ac:spMkLst>
            <pc:docMk/>
            <pc:sldMk cId="2243450588" sldId="264"/>
            <ac:spMk id="3" creationId="{8EC288A3-12A5-07D5-97C8-B9F85C71013C}"/>
          </ac:spMkLst>
        </pc:spChg>
        <pc:spChg chg="del">
          <ac:chgData name="Tom Oates" userId="1a3b4e0469e1cc18" providerId="LiveId" clId="{D50E242D-FD3B-497F-B392-97926F8FDC45}" dt="2023-05-29T10:48:18.377" v="544" actId="478"/>
          <ac:spMkLst>
            <pc:docMk/>
            <pc:sldMk cId="2243450588" sldId="264"/>
            <ac:spMk id="3" creationId="{9E4A07A9-2366-2201-835B-52F0A8D6864B}"/>
          </ac:spMkLst>
        </pc:spChg>
        <pc:spChg chg="add mod">
          <ac:chgData name="Tom Oates" userId="1a3b4e0469e1cc18" providerId="LiveId" clId="{D50E242D-FD3B-497F-B392-97926F8FDC45}" dt="2023-05-30T20:04:58.226" v="1252" actId="20577"/>
          <ac:spMkLst>
            <pc:docMk/>
            <pc:sldMk cId="2243450588" sldId="264"/>
            <ac:spMk id="4" creationId="{25C75502-5572-B1CB-0CD5-69E2C9D3801A}"/>
          </ac:spMkLst>
        </pc:spChg>
        <pc:spChg chg="add del mod ord">
          <ac:chgData name="Tom Oates" userId="1a3b4e0469e1cc18" providerId="LiveId" clId="{D50E242D-FD3B-497F-B392-97926F8FDC45}" dt="2023-05-29T10:58:20.272" v="576" actId="478"/>
          <ac:spMkLst>
            <pc:docMk/>
            <pc:sldMk cId="2243450588" sldId="264"/>
            <ac:spMk id="8" creationId="{35C23E2E-25CE-165E-1FF2-A067B36EA87B}"/>
          </ac:spMkLst>
        </pc:spChg>
        <pc:spChg chg="add del mod ord">
          <ac:chgData name="Tom Oates" userId="1a3b4e0469e1cc18" providerId="LiveId" clId="{D50E242D-FD3B-497F-B392-97926F8FDC45}" dt="2023-05-29T10:58:22.658" v="577" actId="478"/>
          <ac:spMkLst>
            <pc:docMk/>
            <pc:sldMk cId="2243450588" sldId="264"/>
            <ac:spMk id="9" creationId="{1BAC98D2-D98B-0EB2-2114-853E9C5B3101}"/>
          </ac:spMkLst>
        </pc:spChg>
        <pc:spChg chg="add mod">
          <ac:chgData name="Tom Oates" userId="1a3b4e0469e1cc18" providerId="LiveId" clId="{D50E242D-FD3B-497F-B392-97926F8FDC45}" dt="2023-05-30T20:03:24.903" v="1241" actId="14100"/>
          <ac:spMkLst>
            <pc:docMk/>
            <pc:sldMk cId="2243450588" sldId="264"/>
            <ac:spMk id="10" creationId="{494AB262-FE2D-CEB3-9E3C-8AB91B05E158}"/>
          </ac:spMkLst>
        </pc:spChg>
        <pc:spChg chg="add mod">
          <ac:chgData name="Tom Oates" userId="1a3b4e0469e1cc18" providerId="LiveId" clId="{D50E242D-FD3B-497F-B392-97926F8FDC45}" dt="2023-05-30T20:03:26.876" v="1242" actId="14100"/>
          <ac:spMkLst>
            <pc:docMk/>
            <pc:sldMk cId="2243450588" sldId="264"/>
            <ac:spMk id="11" creationId="{3AF7DA27-F6CD-C442-8D2F-20BB1D573690}"/>
          </ac:spMkLst>
        </pc:spChg>
        <pc:spChg chg="add del">
          <ac:chgData name="Tom Oates" userId="1a3b4e0469e1cc18" providerId="LiveId" clId="{D50E242D-FD3B-497F-B392-97926F8FDC45}" dt="2023-05-29T10:56:58.006" v="557" actId="26606"/>
          <ac:spMkLst>
            <pc:docMk/>
            <pc:sldMk cId="2243450588" sldId="264"/>
            <ac:spMk id="12" creationId="{78BA5F19-D5E1-4ECC-BEC2-DF7AEDFD7C50}"/>
          </ac:spMkLst>
        </pc:spChg>
        <pc:spChg chg="add del">
          <ac:chgData name="Tom Oates" userId="1a3b4e0469e1cc18" providerId="LiveId" clId="{D50E242D-FD3B-497F-B392-97926F8FDC45}" dt="2023-05-29T11:01:33.420" v="664" actId="26606"/>
          <ac:spMkLst>
            <pc:docMk/>
            <pc:sldMk cId="2243450588" sldId="264"/>
            <ac:spMk id="13" creationId="{BACC6370-2D7E-4714-9D71-7542949D7D5D}"/>
          </ac:spMkLst>
        </pc:spChg>
        <pc:spChg chg="add del">
          <ac:chgData name="Tom Oates" userId="1a3b4e0469e1cc18" providerId="LiveId" clId="{D50E242D-FD3B-497F-B392-97926F8FDC45}" dt="2023-05-29T10:56:58.006" v="557" actId="26606"/>
          <ac:spMkLst>
            <pc:docMk/>
            <pc:sldMk cId="2243450588" sldId="264"/>
            <ac:spMk id="14" creationId="{50CC88A9-A661-4C48-866E-8734E51140B1}"/>
          </ac:spMkLst>
        </pc:spChg>
        <pc:spChg chg="add del">
          <ac:chgData name="Tom Oates" userId="1a3b4e0469e1cc18" providerId="LiveId" clId="{D50E242D-FD3B-497F-B392-97926F8FDC45}" dt="2023-05-29T11:01:33.420" v="664" actId="26606"/>
          <ac:spMkLst>
            <pc:docMk/>
            <pc:sldMk cId="2243450588" sldId="264"/>
            <ac:spMk id="15" creationId="{F68B3F68-107C-434F-AA38-110D5EA91B85}"/>
          </ac:spMkLst>
        </pc:spChg>
        <pc:spChg chg="add del">
          <ac:chgData name="Tom Oates" userId="1a3b4e0469e1cc18" providerId="LiveId" clId="{D50E242D-FD3B-497F-B392-97926F8FDC45}" dt="2023-05-29T10:56:58.006" v="557" actId="26606"/>
          <ac:spMkLst>
            <pc:docMk/>
            <pc:sldMk cId="2243450588" sldId="264"/>
            <ac:spMk id="16" creationId="{CFDF195F-784B-4D00-8C92-6FC1B0499EA1}"/>
          </ac:spMkLst>
        </pc:spChg>
        <pc:spChg chg="add del">
          <ac:chgData name="Tom Oates" userId="1a3b4e0469e1cc18" providerId="LiveId" clId="{D50E242D-FD3B-497F-B392-97926F8FDC45}" dt="2023-05-29T11:01:33.420" v="664" actId="26606"/>
          <ac:spMkLst>
            <pc:docMk/>
            <pc:sldMk cId="2243450588" sldId="264"/>
            <ac:spMk id="17" creationId="{AAD0DBB9-1A4B-4391-81D4-CB19F9AB918A}"/>
          </ac:spMkLst>
        </pc:spChg>
        <pc:spChg chg="add del">
          <ac:chgData name="Tom Oates" userId="1a3b4e0469e1cc18" providerId="LiveId" clId="{D50E242D-FD3B-497F-B392-97926F8FDC45}" dt="2023-05-29T10:57:04.164" v="559" actId="26606"/>
          <ac:spMkLst>
            <pc:docMk/>
            <pc:sldMk cId="2243450588" sldId="264"/>
            <ac:spMk id="18" creationId="{FA69AAE0-49D5-4C8B-8BA2-55898C00E05E}"/>
          </ac:spMkLst>
        </pc:spChg>
        <pc:spChg chg="add mod">
          <ac:chgData name="Tom Oates" userId="1a3b4e0469e1cc18" providerId="LiveId" clId="{D50E242D-FD3B-497F-B392-97926F8FDC45}" dt="2023-05-30T20:03:24.903" v="1241" actId="14100"/>
          <ac:spMkLst>
            <pc:docMk/>
            <pc:sldMk cId="2243450588" sldId="264"/>
            <ac:spMk id="19" creationId="{0E9A5785-469B-E206-8F20-E4CD345C2348}"/>
          </ac:spMkLst>
        </pc:spChg>
        <pc:spChg chg="add del">
          <ac:chgData name="Tom Oates" userId="1a3b4e0469e1cc18" providerId="LiveId" clId="{D50E242D-FD3B-497F-B392-97926F8FDC45}" dt="2023-05-29T10:57:13.433" v="561" actId="26606"/>
          <ac:spMkLst>
            <pc:docMk/>
            <pc:sldMk cId="2243450588" sldId="264"/>
            <ac:spMk id="20" creationId="{C4879EFC-8E62-4E00-973C-C45EE9EC676D}"/>
          </ac:spMkLst>
        </pc:spChg>
        <pc:spChg chg="add del">
          <ac:chgData name="Tom Oates" userId="1a3b4e0469e1cc18" providerId="LiveId" clId="{D50E242D-FD3B-497F-B392-97926F8FDC45}" dt="2023-05-29T10:57:13.433" v="561" actId="26606"/>
          <ac:spMkLst>
            <pc:docMk/>
            <pc:sldMk cId="2243450588" sldId="264"/>
            <ac:spMk id="21" creationId="{D6A9C53F-5F90-40A5-8C85-5412D39C8C68}"/>
          </ac:spMkLst>
        </pc:spChg>
        <pc:spChg chg="add del">
          <ac:chgData name="Tom Oates" userId="1a3b4e0469e1cc18" providerId="LiveId" clId="{D50E242D-FD3B-497F-B392-97926F8FDC45}" dt="2023-05-29T11:01:33.420" v="664" actId="26606"/>
          <ac:spMkLst>
            <pc:docMk/>
            <pc:sldMk cId="2243450588" sldId="264"/>
            <ac:spMk id="22" creationId="{063BBA22-50EA-4C4D-BE05-F1CE4E63AA56}"/>
          </ac:spMkLst>
        </pc:spChg>
        <pc:spChg chg="add del">
          <ac:chgData name="Tom Oates" userId="1a3b4e0469e1cc18" providerId="LiveId" clId="{D50E242D-FD3B-497F-B392-97926F8FDC45}" dt="2023-05-29T10:57:19.311" v="563" actId="26606"/>
          <ac:spMkLst>
            <pc:docMk/>
            <pc:sldMk cId="2243450588" sldId="264"/>
            <ac:spMk id="23" creationId="{99ED5833-B85B-4103-8A3B-CAB0308E6C15}"/>
          </ac:spMkLst>
        </pc:spChg>
        <pc:spChg chg="add del">
          <ac:chgData name="Tom Oates" userId="1a3b4e0469e1cc18" providerId="LiveId" clId="{D50E242D-FD3B-497F-B392-97926F8FDC45}" dt="2023-05-29T11:01:50.613" v="666" actId="26606"/>
          <ac:spMkLst>
            <pc:docMk/>
            <pc:sldMk cId="2243450588" sldId="264"/>
            <ac:spMk id="24" creationId="{955A2079-FA98-4876-80F0-72364A7D2EA4}"/>
          </ac:spMkLst>
        </pc:spChg>
        <pc:picChg chg="add mod">
          <ac:chgData name="Tom Oates" userId="1a3b4e0469e1cc18" providerId="LiveId" clId="{D50E242D-FD3B-497F-B392-97926F8FDC45}" dt="2023-05-30T20:03:26.876" v="1242" actId="14100"/>
          <ac:picMkLst>
            <pc:docMk/>
            <pc:sldMk cId="2243450588" sldId="264"/>
            <ac:picMk id="5" creationId="{D4AE9501-3ADB-1548-C73C-D6E66F94B523}"/>
          </ac:picMkLst>
        </pc:picChg>
        <pc:picChg chg="add mod modCrop">
          <ac:chgData name="Tom Oates" userId="1a3b4e0469e1cc18" providerId="LiveId" clId="{D50E242D-FD3B-497F-B392-97926F8FDC45}" dt="2023-05-30T20:03:26.876" v="1242" actId="14100"/>
          <ac:picMkLst>
            <pc:docMk/>
            <pc:sldMk cId="2243450588" sldId="264"/>
            <ac:picMk id="7" creationId="{173307F8-B31C-1EAC-72D2-1E80B4A6EC62}"/>
          </ac:picMkLst>
        </pc:picChg>
        <pc:picChg chg="add del mod">
          <ac:chgData name="Tom Oates" userId="1a3b4e0469e1cc18" providerId="LiveId" clId="{D50E242D-FD3B-497F-B392-97926F8FDC45}" dt="2023-05-29T10:49:15.679" v="547" actId="478"/>
          <ac:picMkLst>
            <pc:docMk/>
            <pc:sldMk cId="2243450588" sldId="264"/>
            <ac:picMk id="4098" creationId="{2D3043D0-446B-4C75-F4E1-CAB60A38CD2E}"/>
          </ac:picMkLst>
        </pc:picChg>
        <pc:picChg chg="add mod">
          <ac:chgData name="Tom Oates" userId="1a3b4e0469e1cc18" providerId="LiveId" clId="{D50E242D-FD3B-497F-B392-97926F8FDC45}" dt="2023-05-30T20:03:26.876" v="1242" actId="14100"/>
          <ac:picMkLst>
            <pc:docMk/>
            <pc:sldMk cId="2243450588" sldId="264"/>
            <ac:picMk id="4100" creationId="{5804A792-80C8-E3BD-713D-C4734E2414A8}"/>
          </ac:picMkLst>
        </pc:picChg>
      </pc:sldChg>
      <pc:sldChg chg="add ord">
        <pc:chgData name="Tom Oates" userId="1a3b4e0469e1cc18" providerId="LiveId" clId="{D50E242D-FD3B-497F-B392-97926F8FDC45}" dt="2023-05-29T11:07:46.930" v="755"/>
        <pc:sldMkLst>
          <pc:docMk/>
          <pc:sldMk cId="3310144538" sldId="265"/>
        </pc:sldMkLst>
      </pc:sldChg>
      <pc:sldChg chg="addSp delSp modSp new mod">
        <pc:chgData name="Tom Oates" userId="1a3b4e0469e1cc18" providerId="LiveId" clId="{D50E242D-FD3B-497F-B392-97926F8FDC45}" dt="2023-05-30T19:43:27.536" v="1132" actId="20577"/>
        <pc:sldMkLst>
          <pc:docMk/>
          <pc:sldMk cId="3023117554" sldId="266"/>
        </pc:sldMkLst>
        <pc:spChg chg="mod">
          <ac:chgData name="Tom Oates" userId="1a3b4e0469e1cc18" providerId="LiveId" clId="{D50E242D-FD3B-497F-B392-97926F8FDC45}" dt="2023-05-30T19:35:38.984" v="774" actId="2711"/>
          <ac:spMkLst>
            <pc:docMk/>
            <pc:sldMk cId="3023117554" sldId="266"/>
            <ac:spMk id="2" creationId="{C3758CC5-5088-8186-46D3-0C36836F694B}"/>
          </ac:spMkLst>
        </pc:spChg>
        <pc:spChg chg="del">
          <ac:chgData name="Tom Oates" userId="1a3b4e0469e1cc18" providerId="LiveId" clId="{D50E242D-FD3B-497F-B392-97926F8FDC45}" dt="2023-05-30T19:35:45.626" v="775" actId="478"/>
          <ac:spMkLst>
            <pc:docMk/>
            <pc:sldMk cId="3023117554" sldId="266"/>
            <ac:spMk id="3" creationId="{F0485EB3-7741-071C-5096-0581A4581DCE}"/>
          </ac:spMkLst>
        </pc:spChg>
        <pc:spChg chg="add mod">
          <ac:chgData name="Tom Oates" userId="1a3b4e0469e1cc18" providerId="LiveId" clId="{D50E242D-FD3B-497F-B392-97926F8FDC45}" dt="2023-05-30T19:38:54.498" v="918" actId="1076"/>
          <ac:spMkLst>
            <pc:docMk/>
            <pc:sldMk cId="3023117554" sldId="266"/>
            <ac:spMk id="6" creationId="{929ADD60-E872-9236-7564-96BAB39C3174}"/>
          </ac:spMkLst>
        </pc:spChg>
        <pc:spChg chg="add mod">
          <ac:chgData name="Tom Oates" userId="1a3b4e0469e1cc18" providerId="LiveId" clId="{D50E242D-FD3B-497F-B392-97926F8FDC45}" dt="2023-05-30T19:40:25.684" v="991" actId="1076"/>
          <ac:spMkLst>
            <pc:docMk/>
            <pc:sldMk cId="3023117554" sldId="266"/>
            <ac:spMk id="7" creationId="{0A6CB9ED-EA5D-AE1F-9E25-22903E000F3F}"/>
          </ac:spMkLst>
        </pc:spChg>
        <pc:spChg chg="add mod">
          <ac:chgData name="Tom Oates" userId="1a3b4e0469e1cc18" providerId="LiveId" clId="{D50E242D-FD3B-497F-B392-97926F8FDC45}" dt="2023-05-30T19:42:11.863" v="1043" actId="20577"/>
          <ac:spMkLst>
            <pc:docMk/>
            <pc:sldMk cId="3023117554" sldId="266"/>
            <ac:spMk id="8" creationId="{21EE2807-FC3F-684C-3206-79C0175D3130}"/>
          </ac:spMkLst>
        </pc:spChg>
        <pc:spChg chg="add mod">
          <ac:chgData name="Tom Oates" userId="1a3b4e0469e1cc18" providerId="LiveId" clId="{D50E242D-FD3B-497F-B392-97926F8FDC45}" dt="2023-05-30T19:43:27.536" v="1132" actId="20577"/>
          <ac:spMkLst>
            <pc:docMk/>
            <pc:sldMk cId="3023117554" sldId="266"/>
            <ac:spMk id="9" creationId="{3826C888-28F3-35DA-03FF-E61774973F5C}"/>
          </ac:spMkLst>
        </pc:spChg>
        <pc:picChg chg="add mod modCrop">
          <ac:chgData name="Tom Oates" userId="1a3b4e0469e1cc18" providerId="LiveId" clId="{D50E242D-FD3B-497F-B392-97926F8FDC45}" dt="2023-05-30T19:36:35.458" v="783" actId="1076"/>
          <ac:picMkLst>
            <pc:docMk/>
            <pc:sldMk cId="3023117554" sldId="266"/>
            <ac:picMk id="5" creationId="{382415E2-E37E-CF90-B85D-EAA65F49EA38}"/>
          </ac:picMkLst>
        </pc:picChg>
      </pc:sldChg>
      <pc:sldChg chg="addSp delSp modSp new mod">
        <pc:chgData name="Tom Oates" userId="1a3b4e0469e1cc18" providerId="LiveId" clId="{D50E242D-FD3B-497F-B392-97926F8FDC45}" dt="2023-05-30T19:52:12.067" v="1228" actId="1076"/>
        <pc:sldMkLst>
          <pc:docMk/>
          <pc:sldMk cId="3628100026" sldId="267"/>
        </pc:sldMkLst>
        <pc:spChg chg="mod">
          <ac:chgData name="Tom Oates" userId="1a3b4e0469e1cc18" providerId="LiveId" clId="{D50E242D-FD3B-497F-B392-97926F8FDC45}" dt="2023-05-30T19:44:08.116" v="1147" actId="2711"/>
          <ac:spMkLst>
            <pc:docMk/>
            <pc:sldMk cId="3628100026" sldId="267"/>
            <ac:spMk id="2" creationId="{97B4F597-6422-13B7-438C-F23BD52FB751}"/>
          </ac:spMkLst>
        </pc:spChg>
        <pc:spChg chg="del mod">
          <ac:chgData name="Tom Oates" userId="1a3b4e0469e1cc18" providerId="LiveId" clId="{D50E242D-FD3B-497F-B392-97926F8FDC45}" dt="2023-05-30T19:47:30.525" v="1149" actId="478"/>
          <ac:spMkLst>
            <pc:docMk/>
            <pc:sldMk cId="3628100026" sldId="267"/>
            <ac:spMk id="3" creationId="{84A6A75C-0D4F-2409-C683-2DE76FBB3D38}"/>
          </ac:spMkLst>
        </pc:spChg>
        <pc:spChg chg="add mod">
          <ac:chgData name="Tom Oates" userId="1a3b4e0469e1cc18" providerId="LiveId" clId="{D50E242D-FD3B-497F-B392-97926F8FDC45}" dt="2023-05-30T19:52:12.067" v="1228" actId="1076"/>
          <ac:spMkLst>
            <pc:docMk/>
            <pc:sldMk cId="3628100026" sldId="267"/>
            <ac:spMk id="8" creationId="{703DCFB7-C091-C0AA-C59B-549A6F8B31FA}"/>
          </ac:spMkLst>
        </pc:spChg>
        <pc:picChg chg="add mod modCrop">
          <ac:chgData name="Tom Oates" userId="1a3b4e0469e1cc18" providerId="LiveId" clId="{D50E242D-FD3B-497F-B392-97926F8FDC45}" dt="2023-05-30T19:49:04.595" v="1158" actId="732"/>
          <ac:picMkLst>
            <pc:docMk/>
            <pc:sldMk cId="3628100026" sldId="267"/>
            <ac:picMk id="5" creationId="{07E8CEED-2B93-6965-E807-5B2E4CC1DB35}"/>
          </ac:picMkLst>
        </pc:picChg>
        <pc:picChg chg="add mod modCrop">
          <ac:chgData name="Tom Oates" userId="1a3b4e0469e1cc18" providerId="LiveId" clId="{D50E242D-FD3B-497F-B392-97926F8FDC45}" dt="2023-05-30T19:50:09.925" v="1164" actId="1076"/>
          <ac:picMkLst>
            <pc:docMk/>
            <pc:sldMk cId="3628100026" sldId="267"/>
            <ac:picMk id="7" creationId="{BE91FA0B-E5FB-6331-D30C-BB023B3203E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B2C46-E609-0C83-C279-664B09919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B0B41-0B43-452A-63C5-48A52D8F6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1F613-3A0B-E6B7-3DCA-3156776F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0B3D4-41CF-075D-0985-04B5F7B8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D9860-4D46-CC19-DA30-0CB729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14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6269-D8A0-0A6D-EE6B-19B7CBAA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10454-1F1E-47F6-7784-8FDB0BA82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1CABE-D887-AC52-719B-168F8CC6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DCABE-A596-C9FB-03F2-C0893385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EA54B-D4C5-861C-1239-87528402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3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32E2E-1AD0-DEF5-B0B2-1FF86C2AE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58598-DAB7-5D44-9377-D0F41E4D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F48F9-AEBF-39F5-7C37-138ACCE8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1A133-1D50-EECB-DA7D-1B209418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F4DC-6A19-F3B0-6F0B-E54A50DC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03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846726" y="2031226"/>
            <a:ext cx="10507348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4000" b="1" i="0" baseline="0">
                <a:solidFill>
                  <a:schemeClr val="bg2"/>
                </a:solidFill>
                <a:latin typeface="Arial"/>
              </a:defRPr>
            </a:lvl1pPr>
            <a:lvl2pPr marL="695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8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8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76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71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66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61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50733" y="1280415"/>
            <a:ext cx="10503339" cy="757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467" b="1" i="0" cap="none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845739" y="2540139"/>
            <a:ext cx="10508333" cy="38779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800">
                <a:latin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8373"/>
            <a:ext cx="12192000" cy="12896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292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8B74-139F-17A1-8935-F354A4F5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3161-512D-C1D4-BBE7-20191889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7EE7D-44A7-9940-CA47-91CA9134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E60C0-B174-DD5B-C343-AC665244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2673-539A-2513-957C-D7B84AD4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05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B61A-8E09-84E7-417D-62C2B81B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2AA21-E189-DB9E-33F6-0B7229809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CFE59-D220-37B9-7705-C5718DD2C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509C-1B1A-E713-9652-D3B9A023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D520-46BC-44A1-64E2-9C474DBF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62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45B1-1A3D-02C8-69CF-960560B7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A1D2D-5448-9807-278B-7C5714C72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0AE9E-8FCD-1ECE-51F9-D1A8F1C28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009EB-609A-5D5C-5B1E-29744A112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65695-C7C4-12AF-9A52-D4869BE39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C0D3D-469E-E509-FC55-91D0378E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12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A9B3-F684-190F-5CF8-B7FD7F2E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7A4E8-D8F0-4375-9EC4-83213F73E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68C24-E9E1-30F8-03EB-533E6C1F2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91972F-74A0-0AD9-A6BE-EBBCFAF45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CCDE4-9806-9701-B8FA-5F79B6FE9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834D6-31EC-9317-3D16-0F54A560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37328-8759-5CF9-82BB-451E4D535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A2E133-EFA9-794A-463E-10E795C5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2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2409-71CA-B4AB-C43C-E5E0CB15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C2BD4-B4C8-9FA7-F40C-99751AF7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80B5A-F560-E0EE-FD8C-B681715A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1C934-F121-1657-E2B6-5F41B9A9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66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67E0F-32B1-DC9A-1CB3-B9332970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9F0D-98EE-3366-A274-4E6CEE7F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E5B17-D801-355C-4EDF-84D5636B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814D-4A58-8FA9-C1B7-DD3ED289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3FC45-6E1E-3FC3-8CF7-C6C782D98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581B-5D4C-8E01-F995-022D474F8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2E011-8B76-A79C-58BC-5EFA90ECB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E0A38-892F-6B6B-7EED-45D29799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B0EC3-D372-E1C5-76E3-E467FFB9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53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C774-CA5C-F10E-72B4-6EF3EC8A0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CD3468-B26B-9BB0-4564-C7514E0F5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40FA4-C1B1-25A0-1002-526FFEBCA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B7E7E-5B3F-1B89-83E2-9FCD88DA5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DC47E-1D74-4FE6-D6CD-9751F528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7F2D6-B1BE-1804-7DF8-9BD843B1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08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A72705-68F4-2CBB-B909-AB913538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7CABF-33D1-7C61-7771-51A9DB7E0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F46C-AB38-29CE-9F4F-D8DFBB01F6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DDE5-4937-4930-83A5-899D3D6D0FC6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4C3F-97FD-399C-AAEB-7DE5060B7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94004-1862-58F5-5D6A-0284227EA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D0BF6-118C-4355-92B7-88197DB7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27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11426" y="3140968"/>
            <a:ext cx="10507348" cy="1846980"/>
          </a:xfrm>
        </p:spPr>
        <p:txBody>
          <a:bodyPr/>
          <a:lstStyle/>
          <a:p>
            <a:pPr algn="ctr"/>
            <a:r>
              <a:rPr lang="en-US" sz="2667" b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Thomas Oates PhD FRCP</a:t>
            </a:r>
          </a:p>
          <a:p>
            <a:pPr algn="ctr"/>
            <a:endParaRPr lang="en-US" sz="2667" b="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667" b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Royal London Hospital</a:t>
            </a:r>
          </a:p>
          <a:p>
            <a:pPr algn="ctr"/>
            <a:endParaRPr lang="en-US" sz="2667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667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UKKW 2023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7382" y="722484"/>
            <a:ext cx="11137237" cy="1994392"/>
          </a:xfrm>
        </p:spPr>
        <p:txBody>
          <a:bodyPr/>
          <a:lstStyle/>
          <a:p>
            <a:pPr algn="ctr"/>
            <a:r>
              <a:rPr lang="en-GB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Journal Club Gold</a:t>
            </a:r>
            <a:br>
              <a:rPr lang="en-GB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Podocyte Disease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6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, screenshot, poster&#10;&#10;Description automatically generated">
            <a:extLst>
              <a:ext uri="{FF2B5EF4-FFF2-40B4-BE49-F238E27FC236}">
                <a16:creationId xmlns:a16="http://schemas.microsoft.com/office/drawing/2014/main" id="{0ABB3255-2CDF-7DC8-9D3D-D1D9684DF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AA88C2-C7E5-1614-5319-234F2EED5438}"/>
              </a:ext>
            </a:extLst>
          </p:cNvPr>
          <p:cNvSpPr/>
          <p:nvPr/>
        </p:nvSpPr>
        <p:spPr>
          <a:xfrm>
            <a:off x="3931920" y="904240"/>
            <a:ext cx="4460240" cy="19082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27B72-B075-02C5-CFDD-86F716399311}"/>
              </a:ext>
            </a:extLst>
          </p:cNvPr>
          <p:cNvSpPr txBox="1"/>
          <p:nvPr/>
        </p:nvSpPr>
        <p:spPr>
          <a:xfrm>
            <a:off x="3558540" y="914400"/>
            <a:ext cx="550672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APOL1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28E598-4DEF-DFCE-EAE1-BC3138C3D207}"/>
              </a:ext>
            </a:extLst>
          </p:cNvPr>
          <p:cNvSpPr txBox="1"/>
          <p:nvPr/>
        </p:nvSpPr>
        <p:spPr>
          <a:xfrm>
            <a:off x="9255760" y="6286500"/>
            <a:ext cx="231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toates19@gmail.com</a:t>
            </a:r>
          </a:p>
        </p:txBody>
      </p:sp>
    </p:spTree>
    <p:extLst>
      <p:ext uri="{BB962C8B-B14F-4D97-AF65-F5344CB8AC3E}">
        <p14:creationId xmlns:p14="http://schemas.microsoft.com/office/powerpoint/2010/main" val="4712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04E13-F253-87B1-2A36-1AADD096A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3601" r="21258" b="6666"/>
          <a:stretch/>
        </p:blipFill>
        <p:spPr>
          <a:xfrm>
            <a:off x="1269017" y="401909"/>
            <a:ext cx="9653965" cy="64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3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4">
            <a:extLst>
              <a:ext uri="{FF2B5EF4-FFF2-40B4-BE49-F238E27FC236}">
                <a16:creationId xmlns:a16="http://schemas.microsoft.com/office/drawing/2014/main" id="{08373A3F-54E0-424E-A84D-352212210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66D3E-DED7-9310-C2C8-49DF4A97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249" y="1134950"/>
            <a:ext cx="3505200" cy="31146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Kidney Health Inequalities</a:t>
            </a:r>
          </a:p>
        </p:txBody>
      </p:sp>
      <p:grpSp>
        <p:nvGrpSpPr>
          <p:cNvPr id="42" name="Group 16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43" name="Group 17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18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C230BF9-6353-0AF1-7D27-C7E655C0F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65" t="45977" r="23276" b="13256"/>
          <a:stretch/>
        </p:blipFill>
        <p:spPr>
          <a:xfrm>
            <a:off x="413544" y="1958229"/>
            <a:ext cx="2598738" cy="2941543"/>
          </a:xfrm>
          <a:prstGeom prst="rect">
            <a:avLst/>
          </a:prstGeom>
        </p:spPr>
      </p:pic>
      <p:grpSp>
        <p:nvGrpSpPr>
          <p:cNvPr id="45" name="Group 24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46" name="Group 25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47" name="Freeform: Shape 29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30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26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50" name="Freeform: Shape 27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1804049-6F9F-34BC-5F7D-4823AB132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0" t="23811" r="37584" b="29185"/>
          <a:stretch/>
        </p:blipFill>
        <p:spPr>
          <a:xfrm>
            <a:off x="9049407" y="2606497"/>
            <a:ext cx="2934359" cy="1650576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9998CFEA-DC8B-6F7E-576E-2F9815F4FA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378960" cy="437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440E4-FB3D-1619-6D53-F1305D4F869C}"/>
              </a:ext>
            </a:extLst>
          </p:cNvPr>
          <p:cNvSpPr txBox="1"/>
          <p:nvPr/>
        </p:nvSpPr>
        <p:spPr>
          <a:xfrm>
            <a:off x="682381" y="5004415"/>
            <a:ext cx="23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KRUK, Kidney Health Inequalities in the UK, 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06F50-94C0-6379-10A7-9089878EA8EC}"/>
              </a:ext>
            </a:extLst>
          </p:cNvPr>
          <p:cNvSpPr txBox="1"/>
          <p:nvPr/>
        </p:nvSpPr>
        <p:spPr>
          <a:xfrm>
            <a:off x="10019361" y="4378853"/>
            <a:ext cx="2397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Kiberd</a:t>
            </a:r>
            <a:r>
              <a:rPr lang="en-GB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GB" sz="1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Clase</a:t>
            </a:r>
            <a:r>
              <a:rPr lang="en-GB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JASN, 2002</a:t>
            </a:r>
          </a:p>
        </p:txBody>
      </p:sp>
    </p:spTree>
    <p:extLst>
      <p:ext uri="{BB962C8B-B14F-4D97-AF65-F5344CB8AC3E}">
        <p14:creationId xmlns:p14="http://schemas.microsoft.com/office/powerpoint/2010/main" val="23299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022D-C244-1767-ADA3-796EE7F7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Genetic Hope?</a:t>
            </a:r>
          </a:p>
        </p:txBody>
      </p:sp>
      <p:pic>
        <p:nvPicPr>
          <p:cNvPr id="2050" name="Picture 2" descr="Volume 40 Issue 10">
            <a:extLst>
              <a:ext uri="{FF2B5EF4-FFF2-40B4-BE49-F238E27FC236}">
                <a16:creationId xmlns:a16="http://schemas.microsoft.com/office/drawing/2014/main" id="{53FC350D-D77E-6F31-79BB-E8629A6C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8927"/>
            <a:ext cx="3836432" cy="503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C3DADC-881F-499B-E0C1-E7698DAB0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85" r="1250" b="37481"/>
          <a:stretch/>
        </p:blipFill>
        <p:spPr>
          <a:xfrm>
            <a:off x="4969573" y="1578927"/>
            <a:ext cx="6981162" cy="132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ADDF-92C5-4505-3156-65A004593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958" r="1979" b="18008"/>
          <a:stretch/>
        </p:blipFill>
        <p:spPr>
          <a:xfrm>
            <a:off x="4969573" y="3096026"/>
            <a:ext cx="6981162" cy="2044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50613-2367-A696-C476-2C2B4EC9CC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0" t="39852" r="25084" b="26371"/>
          <a:stretch/>
        </p:blipFill>
        <p:spPr>
          <a:xfrm>
            <a:off x="1818640" y="2940525"/>
            <a:ext cx="8554720" cy="231648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8C3CBBF-1154-0819-DD14-9793A802BCBF}"/>
              </a:ext>
            </a:extLst>
          </p:cNvPr>
          <p:cNvSpPr/>
          <p:nvPr/>
        </p:nvSpPr>
        <p:spPr>
          <a:xfrm>
            <a:off x="1168400" y="2904490"/>
            <a:ext cx="9763760" cy="8547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43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8F4C-4D7F-58AC-E24A-B82DD306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Shifting Focus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6" name="Picture 4" descr="triangular trade">
            <a:extLst>
              <a:ext uri="{FF2B5EF4-FFF2-40B4-BE49-F238E27FC236}">
                <a16:creationId xmlns:a16="http://schemas.microsoft.com/office/drawing/2014/main" id="{F940F59D-497A-0B9B-B754-7884CE19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3770976"/>
            <a:ext cx="5024120" cy="28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38528-E2E8-4049-AA6F-1770E662E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0" t="22519" r="20000" b="39259"/>
          <a:stretch/>
        </p:blipFill>
        <p:spPr>
          <a:xfrm>
            <a:off x="838200" y="1816252"/>
            <a:ext cx="4521200" cy="1580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AD0C8-FA87-F0E9-864B-452FDF4C2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0" t="55407" r="22084" b="28741"/>
          <a:stretch/>
        </p:blipFill>
        <p:spPr>
          <a:xfrm>
            <a:off x="5407660" y="1816252"/>
            <a:ext cx="6634480" cy="1087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9137D-2CD1-4153-E42C-E297B19518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00" t="60741" r="27750" b="32148"/>
          <a:stretch/>
        </p:blipFill>
        <p:spPr>
          <a:xfrm>
            <a:off x="5732780" y="3194244"/>
            <a:ext cx="6309360" cy="487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0D3C48-F31E-B853-AC3B-E2B2352A96A5}"/>
              </a:ext>
            </a:extLst>
          </p:cNvPr>
          <p:cNvSpPr/>
          <p:nvPr/>
        </p:nvSpPr>
        <p:spPr>
          <a:xfrm>
            <a:off x="5539740" y="2100482"/>
            <a:ext cx="6126480" cy="436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83AEE39-2B39-B8E3-BA9E-173A7EFD8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9"/>
          <a:stretch/>
        </p:blipFill>
        <p:spPr bwMode="auto">
          <a:xfrm>
            <a:off x="1537208" y="3770976"/>
            <a:ext cx="3123183" cy="28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2D6F33-5765-E31A-6EE1-6EFB5FAFB6A7}"/>
              </a:ext>
            </a:extLst>
          </p:cNvPr>
          <p:cNvSpPr/>
          <p:nvPr/>
        </p:nvSpPr>
        <p:spPr>
          <a:xfrm>
            <a:off x="7102274" y="1674839"/>
            <a:ext cx="781885" cy="141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15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0C6B-E91C-4713-921B-321A647A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Selection In Action</a:t>
            </a:r>
          </a:p>
        </p:txBody>
      </p:sp>
      <p:pic>
        <p:nvPicPr>
          <p:cNvPr id="5" name="Picture 4" descr="A picture containing text, diagram, line&#10;&#10;Description automatically generated">
            <a:extLst>
              <a:ext uri="{FF2B5EF4-FFF2-40B4-BE49-F238E27FC236}">
                <a16:creationId xmlns:a16="http://schemas.microsoft.com/office/drawing/2014/main" id="{D4AE9501-3ADB-1548-C73C-D6E66F94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70" y="1652179"/>
            <a:ext cx="4399280" cy="3553642"/>
          </a:xfrm>
          <a:prstGeom prst="rect">
            <a:avLst/>
          </a:prstGeom>
        </p:spPr>
      </p:pic>
      <p:pic>
        <p:nvPicPr>
          <p:cNvPr id="7" name="Picture 6" descr="A picture containing text, diagram, font, number&#10;&#10;Description automatically generated">
            <a:extLst>
              <a:ext uri="{FF2B5EF4-FFF2-40B4-BE49-F238E27FC236}">
                <a16:creationId xmlns:a16="http://schemas.microsoft.com/office/drawing/2014/main" id="{173307F8-B31C-1EAC-72D2-1E80B4A6E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152" b="48993"/>
          <a:stretch/>
        </p:blipFill>
        <p:spPr>
          <a:xfrm>
            <a:off x="160650" y="1317784"/>
            <a:ext cx="7195190" cy="2885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4AB262-FE2D-CEB3-9E3C-8AB91B05E158}"/>
              </a:ext>
            </a:extLst>
          </p:cNvPr>
          <p:cNvSpPr txBox="1"/>
          <p:nvPr/>
        </p:nvSpPr>
        <p:spPr>
          <a:xfrm>
            <a:off x="9633590" y="5526186"/>
            <a:ext cx="2397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Genovese </a:t>
            </a:r>
            <a:r>
              <a:rPr lang="en-GB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al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., Science, 2010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F7DA27-F6CD-C442-8D2F-20BB1D573690}"/>
              </a:ext>
            </a:extLst>
          </p:cNvPr>
          <p:cNvSpPr txBox="1">
            <a:spLocks/>
          </p:cNvSpPr>
          <p:nvPr/>
        </p:nvSpPr>
        <p:spPr>
          <a:xfrm>
            <a:off x="980089" y="4797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804A792-80C8-E3BD-713D-C4734E241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84"/>
          <a:stretch/>
        </p:blipFill>
        <p:spPr bwMode="auto">
          <a:xfrm>
            <a:off x="3627121" y="4192943"/>
            <a:ext cx="3332479" cy="2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9A5785-469B-E206-8F20-E4CD345C2348}"/>
              </a:ext>
            </a:extLst>
          </p:cNvPr>
          <p:cNvSpPr txBox="1"/>
          <p:nvPr/>
        </p:nvSpPr>
        <p:spPr>
          <a:xfrm>
            <a:off x="4561840" y="6523438"/>
            <a:ext cx="2397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Gao </a:t>
            </a:r>
            <a:r>
              <a:rPr lang="en-GB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al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., Parasitology,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288A3-12A5-07D5-97C8-B9F85C71013C}"/>
              </a:ext>
            </a:extLst>
          </p:cNvPr>
          <p:cNvSpPr txBox="1"/>
          <p:nvPr/>
        </p:nvSpPr>
        <p:spPr>
          <a:xfrm>
            <a:off x="2873371" y="1375354"/>
            <a:ext cx="67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G1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75502-5572-B1CB-0CD5-69E2C9D3801A}"/>
              </a:ext>
            </a:extLst>
          </p:cNvPr>
          <p:cNvSpPr txBox="1"/>
          <p:nvPr/>
        </p:nvSpPr>
        <p:spPr>
          <a:xfrm>
            <a:off x="6485250" y="1375354"/>
            <a:ext cx="67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/>
              <a:t>G2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24345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04E13-F253-87B1-2A36-1AADD096A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3601" r="21258" b="6666"/>
          <a:stretch/>
        </p:blipFill>
        <p:spPr>
          <a:xfrm>
            <a:off x="1269017" y="401909"/>
            <a:ext cx="9653965" cy="64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44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8CC5-5088-8186-46D3-0C36836F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 Clinical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415E2-E37E-CF90-B85D-EAA65F49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3" t="19851" r="34083" b="16296"/>
          <a:stretch/>
        </p:blipFill>
        <p:spPr>
          <a:xfrm>
            <a:off x="3158444" y="1566456"/>
            <a:ext cx="5875112" cy="4926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ADD60-E872-9236-7564-96BAB39C3174}"/>
              </a:ext>
            </a:extLst>
          </p:cNvPr>
          <p:cNvSpPr txBox="1"/>
          <p:nvPr/>
        </p:nvSpPr>
        <p:spPr>
          <a:xfrm>
            <a:off x="1033122" y="1951672"/>
            <a:ext cx="193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Ion flux is decreased by their drug in cells with risk alleles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CB9ED-EA5D-AE1F-9E25-22903E000F3F}"/>
              </a:ext>
            </a:extLst>
          </p:cNvPr>
          <p:cNvSpPr txBox="1"/>
          <p:nvPr/>
        </p:nvSpPr>
        <p:spPr>
          <a:xfrm>
            <a:off x="9228478" y="1951672"/>
            <a:ext cx="193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have to have APOL1 expression and the drug to reduce ion flux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E2807-FC3F-684C-3206-79C0175D3130}"/>
              </a:ext>
            </a:extLst>
          </p:cNvPr>
          <p:cNvSpPr txBox="1"/>
          <p:nvPr/>
        </p:nvSpPr>
        <p:spPr>
          <a:xfrm>
            <a:off x="1033122" y="4542472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drug binds directly to APOL1 protein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6C888-28F3-35DA-03FF-E61774973F5C}"/>
              </a:ext>
            </a:extLst>
          </p:cNvPr>
          <p:cNvSpPr txBox="1"/>
          <p:nvPr/>
        </p:nvSpPr>
        <p:spPr>
          <a:xfrm>
            <a:off x="9228478" y="4265473"/>
            <a:ext cx="193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Giving the drug to a mouse model significantly reduces proteinuria </a:t>
            </a:r>
          </a:p>
        </p:txBody>
      </p:sp>
    </p:spTree>
    <p:extLst>
      <p:ext uri="{BB962C8B-B14F-4D97-AF65-F5344CB8AC3E}">
        <p14:creationId xmlns:p14="http://schemas.microsoft.com/office/powerpoint/2010/main" val="302311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F597-6422-13B7-438C-F23BD52F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Clinical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8CEED-2B93-6965-E807-5B2E4CC1D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03" t="31264" r="34311" b="41744"/>
          <a:stretch/>
        </p:blipFill>
        <p:spPr>
          <a:xfrm>
            <a:off x="838199" y="1690689"/>
            <a:ext cx="5841096" cy="2082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1FA0B-E5FB-6331-D30C-BB023B320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3" t="19407" r="34917" b="13778"/>
          <a:stretch/>
        </p:blipFill>
        <p:spPr>
          <a:xfrm>
            <a:off x="7178040" y="1690688"/>
            <a:ext cx="4175760" cy="458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DCFB7-C091-C0AA-C59B-549A6F8B31FA}"/>
              </a:ext>
            </a:extLst>
          </p:cNvPr>
          <p:cNvSpPr txBox="1"/>
          <p:nvPr/>
        </p:nvSpPr>
        <p:spPr>
          <a:xfrm>
            <a:off x="2503535" y="4336314"/>
            <a:ext cx="4175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Proteinuria mostly reduces over 13 weeks</a:t>
            </a:r>
          </a:p>
        </p:txBody>
      </p:sp>
    </p:spTree>
    <p:extLst>
      <p:ext uri="{BB962C8B-B14F-4D97-AF65-F5344CB8AC3E}">
        <p14:creationId xmlns:p14="http://schemas.microsoft.com/office/powerpoint/2010/main" val="362810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121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Tahoma</vt:lpstr>
      <vt:lpstr>Office Theme</vt:lpstr>
      <vt:lpstr>Journal Club Gold  Podocyte Disease</vt:lpstr>
      <vt:lpstr>PowerPoint Presentation</vt:lpstr>
      <vt:lpstr>Kidney Health Inequalities</vt:lpstr>
      <vt:lpstr>A Genetic Hope?</vt:lpstr>
      <vt:lpstr>Shifting Focus</vt:lpstr>
      <vt:lpstr>Natural Selection In Action</vt:lpstr>
      <vt:lpstr>PowerPoint Presentation</vt:lpstr>
      <vt:lpstr>Pre Clinical Data</vt:lpstr>
      <vt:lpstr>Clinical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Oates</dc:creator>
  <cp:lastModifiedBy>Tom Oates</cp:lastModifiedBy>
  <cp:revision>1</cp:revision>
  <dcterms:created xsi:type="dcterms:W3CDTF">2023-05-28T21:14:43Z</dcterms:created>
  <dcterms:modified xsi:type="dcterms:W3CDTF">2023-06-02T14:53:57Z</dcterms:modified>
</cp:coreProperties>
</file>